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47" d="100"/>
          <a:sy n="147" d="100"/>
        </p:scale>
        <p:origin x="498" y="120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Цифровое решение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проект.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от решения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решения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решения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50664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59327"/>
            <a:ext cx="4006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Госкорпорации «Росатом» и её организаций, в том числе стратегических партнёров Госкорпорации «Росатом», которые соответствуют общим требованиям приказа о проведении ежегодной отраслевой программы признания «Человек года </a:t>
            </a:r>
            <a:r>
              <a:rPr lang="ru-RU" sz="7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Росатома</a:t>
            </a: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по итогам 2025 г.
В конкурсе не принимают участие: руководители управляющих компаний, руководители, являющиеся прямыми подчинёнными генерального директора Госкорпорации «Росатом».  
Оценка достижений победителя и номинантов осуществляется по трем критериям.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Цифровое решение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ОТ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24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73006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Группа 81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83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04" name="Таблица 103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004244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 от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Имеет ли решение подтверждённый прямой или косвенный эффект, который рассчитывается в соответствии с Единым отраслевым кодексом по реализации ИТ-проектов Госкорпорации "Росатом" и ее организаций, утверждённым приказом от 23.09.2022 N 1/1256-П (в ред. от 03.07.2025). 
Необходимо подтверждение эффекта, рассчитанного по драйверам эффективности в соответствии с Единым отраслевым кодексом по реализации ИТ-проектов Госкорпорации "Росатом" и ее организаций.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Имеет ли решение выраженный потенциал тиражирования внутри отрасли, за её пределами или на внешнем рынке. Решение внедрено за пределами отрасли и (или на внешнем рынке). 
Решение внедрено на уровне дивизиона (в нескольких предприятиях) / отрасли (междивизиональные предприятия). 
Решение внедрено в одной организации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Инновационность решения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Является ли внедренное решение инновационным. Был внедрен новый класс систем либо экстраординарное улучшение существующих характеристик. 
Улучшились характеристики. 
Задача была выполнена в рамках импортозамещения / без улучшения характеристик.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ПСР, общественно значимых и иных проектах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Личное участие в реализации проектов.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53675</TotalTime>
  <Words>2259</Words>
  <Application>Microsoft Office PowerPoint</Application>
  <PresentationFormat>Произвольный</PresentationFormat>
  <Paragraphs>204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Rosatom</vt:lpstr>
      <vt:lpstr>Calibri Light</vt:lpstr>
      <vt:lpstr>ヒラギノ角ゴ Pro W3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Айвазян Арсен Тигранович</cp:lastModifiedBy>
  <cp:revision>3402</cp:revision>
  <cp:lastPrinted>2025-02-03T14:56:44Z</cp:lastPrinted>
  <dcterms:created xsi:type="dcterms:W3CDTF">2019-09-24T12:37:05Z</dcterms:created>
  <dcterms:modified xsi:type="dcterms:W3CDTF">2026-02-10T15:42:10Z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